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720D-739D-4F93-AB6A-38691A9B8C2D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7481-3FB4-44B1-8E36-2B30DCD86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720D-739D-4F93-AB6A-38691A9B8C2D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7481-3FB4-44B1-8E36-2B30DCD86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08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720D-739D-4F93-AB6A-38691A9B8C2D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7481-3FB4-44B1-8E36-2B30DCD86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720D-739D-4F93-AB6A-38691A9B8C2D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7481-3FB4-44B1-8E36-2B30DCD86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3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720D-739D-4F93-AB6A-38691A9B8C2D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7481-3FB4-44B1-8E36-2B30DCD86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4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720D-739D-4F93-AB6A-38691A9B8C2D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7481-3FB4-44B1-8E36-2B30DCD86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24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720D-739D-4F93-AB6A-38691A9B8C2D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7481-3FB4-44B1-8E36-2B30DCD86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72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720D-739D-4F93-AB6A-38691A9B8C2D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7481-3FB4-44B1-8E36-2B30DCD86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2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720D-739D-4F93-AB6A-38691A9B8C2D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7481-3FB4-44B1-8E36-2B30DCD86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9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720D-739D-4F93-AB6A-38691A9B8C2D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7481-3FB4-44B1-8E36-2B30DCD86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2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720D-739D-4F93-AB6A-38691A9B8C2D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7481-3FB4-44B1-8E36-2B30DCD86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44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720D-739D-4F93-AB6A-38691A9B8C2D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E7481-3FB4-44B1-8E36-2B30DCD86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7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623"/>
            <a:ext cx="12192000" cy="9144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681653" y="1072662"/>
            <a:ext cx="697421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FF00"/>
                </a:solidFill>
              </a:rPr>
              <a:t>Lepe božične praznike ter zdravo, mirno, </a:t>
            </a:r>
          </a:p>
          <a:p>
            <a:r>
              <a:rPr lang="sl-SI" sz="3200" dirty="0">
                <a:solidFill>
                  <a:srgbClr val="FFFF00"/>
                </a:solidFill>
              </a:rPr>
              <a:t>srečno in razumevanja polno leto 2025</a:t>
            </a:r>
          </a:p>
          <a:p>
            <a:endParaRPr lang="sl-SI" sz="3200" dirty="0">
              <a:solidFill>
                <a:srgbClr val="FFFF00"/>
              </a:solidFill>
            </a:endParaRPr>
          </a:p>
          <a:p>
            <a:r>
              <a:rPr lang="sl-SI" sz="3200" dirty="0">
                <a:solidFill>
                  <a:srgbClr val="FFFF00"/>
                </a:solidFill>
              </a:rPr>
              <a:t>Miha Ješe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15" y="-629920"/>
            <a:ext cx="1106969" cy="15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29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Širokozaslonsko</PresentationFormat>
  <Paragraphs>4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PowerPointova predstavitev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Miha</dc:creator>
  <cp:lastModifiedBy>Irena Ropret</cp:lastModifiedBy>
  <cp:revision>2</cp:revision>
  <dcterms:created xsi:type="dcterms:W3CDTF">2024-12-21T08:49:55Z</dcterms:created>
  <dcterms:modified xsi:type="dcterms:W3CDTF">2024-12-23T13:22:01Z</dcterms:modified>
</cp:coreProperties>
</file>